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64" r:id="rId2"/>
    <p:sldId id="257" r:id="rId3"/>
    <p:sldId id="258" r:id="rId4"/>
    <p:sldId id="263" r:id="rId5"/>
    <p:sldId id="259" r:id="rId6"/>
    <p:sldId id="260" r:id="rId7"/>
    <p:sldId id="261" r:id="rId8"/>
    <p:sldId id="262" r:id="rId9"/>
  </p:sldIdLst>
  <p:sldSz cx="9144000" cy="6858000" type="screen4x3"/>
  <p:notesSz cx="6858000" cy="9144000"/>
  <p:defaultTextStyle>
    <a:defPPr>
      <a:defRPr lang="zh-CN"/>
    </a:defPPr>
    <a:lvl1pPr marL="0" lvl="0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85" d="100"/>
          <a:sy n="85" d="100"/>
        </p:scale>
        <p:origin x="966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  <a:t>‹#›</a:t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  <a:t>‹#›</a:t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  <a:t>‹#›</a:t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  <a:t>‹#›</a:t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  <a:t>‹#›</a:t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  <a:t>‹#›</a:t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  <a:t>‹#›</a:t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  <a:t>‹#›</a:t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  <a:t>‹#›</a:t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  <a:t>‹#›</a:t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  <a:t>‹#›</a:t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10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7" name="文本占位符 1026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  <a:t>‹#›</a:t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9" name="图片 2" descr="背景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388620" y="-66357"/>
            <a:ext cx="10058400" cy="714057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050" name="标题 3073"/>
          <p:cNvSpPr>
            <a:spLocks noGrp="1"/>
          </p:cNvSpPr>
          <p:nvPr>
            <p:ph type="ctrTitle"/>
          </p:nvPr>
        </p:nvSpPr>
        <p:spPr>
          <a:xfrm>
            <a:off x="685800" y="1166972"/>
            <a:ext cx="7772400" cy="1485900"/>
          </a:xfrm>
        </p:spPr>
        <p:txBody>
          <a:bodyPr anchor="ctr"/>
          <a:lstStyle/>
          <a:p>
            <a:pPr defTabSz="914400">
              <a:buNone/>
            </a:pPr>
            <a:r>
              <a:rPr lang="en-US" altLang="zh-CN" sz="4400" kern="1200" baseline="0" dirty="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8</a:t>
            </a:r>
            <a:r>
              <a:rPr lang="en-US" altLang="zh-CN" sz="4400" dirty="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 </a:t>
            </a:r>
            <a:r>
              <a:rPr lang="en-US" altLang="zh-CN" sz="4400" kern="1200" baseline="0" dirty="0" err="1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zh</a:t>
            </a:r>
            <a:r>
              <a:rPr lang="en-US" altLang="zh-CN" sz="4400" kern="1200" baseline="0" dirty="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 </a:t>
            </a:r>
            <a:r>
              <a:rPr lang="en-US" altLang="zh-CN" sz="4400" kern="1200" baseline="0" dirty="0" err="1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ch</a:t>
            </a:r>
            <a:r>
              <a:rPr lang="en-US" altLang="zh-CN" sz="4400" kern="1200" baseline="0" dirty="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 </a:t>
            </a:r>
            <a:r>
              <a:rPr lang="en-US" altLang="zh-CN" sz="4400" kern="1200" baseline="0" dirty="0" err="1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sh</a:t>
            </a:r>
            <a:r>
              <a:rPr lang="en-US" altLang="zh-CN" sz="4400" kern="1200" baseline="0" dirty="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 r</a:t>
            </a:r>
          </a:p>
        </p:txBody>
      </p:sp>
      <p:sp>
        <p:nvSpPr>
          <p:cNvPr id="2051" name="副标题 3074"/>
          <p:cNvSpPr>
            <a:spLocks noGrp="1"/>
          </p:cNvSpPr>
          <p:nvPr>
            <p:ph type="subTitle" idx="1"/>
          </p:nvPr>
        </p:nvSpPr>
        <p:spPr>
          <a:xfrm>
            <a:off x="1187624" y="2348880"/>
            <a:ext cx="6400800" cy="1752600"/>
          </a:xfrm>
        </p:spPr>
        <p:txBody>
          <a:bodyPr anchor="t"/>
          <a:lstStyle/>
          <a:p>
            <a:pPr defTabSz="914400"/>
            <a:r>
              <a:rPr lang="en-US" altLang="zh-CN" sz="3200" kern="1200" baseline="0" dirty="0">
                <a:latin typeface="+mn-lt"/>
                <a:ea typeface="+mn-ea"/>
                <a:cs typeface="+mn-cs"/>
              </a:rPr>
              <a:t>       </a:t>
            </a:r>
            <a:r>
              <a:rPr lang="en-US" altLang="zh-CN" sz="3200" kern="1200" baseline="0" dirty="0">
                <a:latin typeface="楷体" panose="02010609060101010101" charset="-122"/>
                <a:ea typeface="楷体" panose="02010609060101010101" charset="-122"/>
                <a:cs typeface="+mn-cs"/>
              </a:rPr>
              <a:t>  </a:t>
            </a:r>
            <a:r>
              <a:rPr lang="en-US" altLang="zh-CN" sz="3200" kern="1200" baseline="0" dirty="0" err="1">
                <a:latin typeface="楷体" panose="02010609060101010101" charset="-122"/>
                <a:ea typeface="楷体" panose="02010609060101010101" charset="-122"/>
                <a:cs typeface="+mn-cs"/>
              </a:rPr>
              <a:t>zhi</a:t>
            </a:r>
            <a:r>
              <a:rPr lang="en-US" altLang="zh-CN" sz="3200" kern="1200" baseline="0" dirty="0">
                <a:latin typeface="楷体" panose="02010609060101010101" charset="-122"/>
                <a:ea typeface="楷体" panose="02010609060101010101" charset="-122"/>
                <a:cs typeface="+mn-cs"/>
              </a:rPr>
              <a:t> chi </a:t>
            </a:r>
            <a:r>
              <a:rPr lang="en-US" altLang="zh-CN" sz="3200" kern="1200" baseline="0" dirty="0" err="1">
                <a:latin typeface="楷体" panose="02010609060101010101" charset="-122"/>
                <a:ea typeface="楷体" panose="02010609060101010101" charset="-122"/>
                <a:cs typeface="+mn-cs"/>
              </a:rPr>
              <a:t>shi</a:t>
            </a:r>
            <a:r>
              <a:rPr lang="en-US" altLang="zh-CN" sz="3200" kern="1200" baseline="0" dirty="0">
                <a:latin typeface="楷体" panose="02010609060101010101" charset="-122"/>
                <a:ea typeface="楷体" panose="02010609060101010101" charset="-122"/>
                <a:cs typeface="+mn-cs"/>
              </a:rPr>
              <a:t>  </a:t>
            </a:r>
            <a:r>
              <a:rPr lang="en-US" altLang="zh-CN" sz="3200" kern="1200" baseline="0" dirty="0" err="1">
                <a:latin typeface="楷体" panose="02010609060101010101" charset="-122"/>
                <a:ea typeface="楷体" panose="02010609060101010101" charset="-122"/>
                <a:cs typeface="+mn-cs"/>
              </a:rPr>
              <a:t>ri</a:t>
            </a:r>
            <a:endParaRPr lang="zh-CN" altLang="en-US" sz="3200" kern="1200" baseline="0" dirty="0">
              <a:latin typeface="楷体" panose="02010609060101010101" charset="-122"/>
              <a:ea typeface="楷体" panose="02010609060101010101" charset="-122"/>
              <a:cs typeface="+mn-cs"/>
            </a:endParaRPr>
          </a:p>
        </p:txBody>
      </p:sp>
      <p:sp>
        <p:nvSpPr>
          <p:cNvPr id="2" name="文本框 1">
            <a:extLst>
              <a:ext uri="{FF2B5EF4-FFF2-40B4-BE49-F238E27FC236}">
                <a16:creationId xmlns:a16="http://schemas.microsoft.com/office/drawing/2014/main" id="{0C38F828-AB23-4712-B917-A2164553E39C}"/>
              </a:ext>
            </a:extLst>
          </p:cNvPr>
          <p:cNvSpPr txBox="1"/>
          <p:nvPr/>
        </p:nvSpPr>
        <p:spPr>
          <a:xfrm>
            <a:off x="4139952" y="3429000"/>
            <a:ext cx="136815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b="1" dirty="0"/>
              <a:t>第二课时</a:t>
            </a:r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id="{C8261FA6-0835-4AE6-8A96-F9C690C261D5}"/>
              </a:ext>
            </a:extLst>
          </p:cNvPr>
          <p:cNvSpPr txBox="1"/>
          <p:nvPr/>
        </p:nvSpPr>
        <p:spPr>
          <a:xfrm>
            <a:off x="2086469" y="4875990"/>
            <a:ext cx="510822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zh-CN" sz="1800" b="1" kern="100" dirty="0">
                <a:effectLst/>
                <a:ea typeface="宋体" panose="02010600030101010101" pitchFamily="2" charset="-122"/>
                <a:cs typeface="宋体" panose="02010600030101010101" pitchFamily="2" charset="-122"/>
              </a:rPr>
              <a:t>内蒙古呼伦贝尔市阿荣旗复兴镇明德小学</a:t>
            </a:r>
            <a:r>
              <a:rPr lang="en-US" altLang="zh-CN" sz="1800" b="1" kern="100" dirty="0">
                <a:effectLst/>
                <a:ea typeface="宋体" panose="02010600030101010101" pitchFamily="2" charset="-122"/>
                <a:cs typeface="宋体" panose="02010600030101010101" pitchFamily="2" charset="-122"/>
              </a:rPr>
              <a:t>   </a:t>
            </a:r>
            <a:r>
              <a:rPr lang="zh-CN" altLang="en-US" sz="1800" b="1" kern="100" dirty="0">
                <a:effectLst/>
                <a:ea typeface="宋体" panose="02010600030101010101" pitchFamily="2" charset="-122"/>
                <a:cs typeface="宋体" panose="02010600030101010101" pitchFamily="2" charset="-122"/>
              </a:rPr>
              <a:t>田霖</a:t>
            </a:r>
            <a:endParaRPr lang="zh-CN" altLang="en-US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图片 2" descr="背景1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985" y="15875"/>
            <a:ext cx="9130665" cy="682625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2860"/>
            <a:ext cx="8229600" cy="1395095"/>
          </a:xfrm>
        </p:spPr>
        <p:txBody>
          <a:bodyPr/>
          <a:lstStyle/>
          <a:p>
            <a:r>
              <a:rPr lang="zh-CN" altLang="en-US">
                <a:solidFill>
                  <a:schemeClr val="accent2"/>
                </a:solidFill>
                <a:latin typeface="楷体" panose="02010609060101010101" charset="-122"/>
                <a:ea typeface="楷体" panose="02010609060101010101" charset="-122"/>
              </a:rPr>
              <a:t>读一读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2390775" y="1822450"/>
            <a:ext cx="951865" cy="7067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000">
                <a:solidFill>
                  <a:schemeClr val="accent6">
                    <a:lumMod val="60000"/>
                    <a:lumOff val="40000"/>
                  </a:schemeClr>
                </a:solidFill>
                <a:latin typeface="楷体" panose="02010609060101010101" charset="-122"/>
                <a:ea typeface="楷体" panose="02010609060101010101" charset="-122"/>
              </a:rPr>
              <a:t>zh</a:t>
            </a:r>
          </a:p>
        </p:txBody>
      </p:sp>
      <p:pic>
        <p:nvPicPr>
          <p:cNvPr id="10" name="图片 9" descr="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23920" y="1935480"/>
            <a:ext cx="687070" cy="480695"/>
          </a:xfrm>
          <a:prstGeom prst="rect">
            <a:avLst/>
          </a:prstGeom>
        </p:spPr>
      </p:pic>
      <p:sp>
        <p:nvSpPr>
          <p:cNvPr id="11" name="文本框 10"/>
          <p:cNvSpPr txBox="1"/>
          <p:nvPr/>
        </p:nvSpPr>
        <p:spPr>
          <a:xfrm>
            <a:off x="3550285" y="1884045"/>
            <a:ext cx="433705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>
                <a:solidFill>
                  <a:schemeClr val="accent6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14" name="文本框 13"/>
          <p:cNvSpPr txBox="1"/>
          <p:nvPr/>
        </p:nvSpPr>
        <p:spPr>
          <a:xfrm>
            <a:off x="4333875" y="1884045"/>
            <a:ext cx="846455" cy="7067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000" b="1">
                <a:solidFill>
                  <a:schemeClr val="accent6">
                    <a:lumMod val="60000"/>
                    <a:lumOff val="40000"/>
                  </a:schemeClr>
                </a:solidFill>
                <a:latin typeface="楷体" panose="02010609060101010101" charset="-122"/>
                <a:ea typeface="楷体" panose="02010609060101010101" charset="-122"/>
              </a:rPr>
              <a:t>ā</a:t>
            </a:r>
          </a:p>
        </p:txBody>
      </p:sp>
      <p:sp>
        <p:nvSpPr>
          <p:cNvPr id="15" name="文本框 14"/>
          <p:cNvSpPr txBox="1"/>
          <p:nvPr/>
        </p:nvSpPr>
        <p:spPr>
          <a:xfrm>
            <a:off x="5049520" y="1935480"/>
            <a:ext cx="794385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>
                <a:solidFill>
                  <a:schemeClr val="accent6">
                    <a:lumMod val="60000"/>
                    <a:lumOff val="40000"/>
                  </a:schemeClr>
                </a:solidFill>
              </a:rPr>
              <a:t>=</a:t>
            </a:r>
          </a:p>
        </p:txBody>
      </p:sp>
      <p:sp>
        <p:nvSpPr>
          <p:cNvPr id="16" name="文本框 15"/>
          <p:cNvSpPr txBox="1"/>
          <p:nvPr/>
        </p:nvSpPr>
        <p:spPr>
          <a:xfrm>
            <a:off x="5541010" y="1884045"/>
            <a:ext cx="1299210" cy="7067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000" b="1">
                <a:solidFill>
                  <a:schemeClr val="accent6">
                    <a:lumMod val="60000"/>
                    <a:lumOff val="40000"/>
                  </a:schemeClr>
                </a:solidFill>
                <a:latin typeface="楷体" panose="02010609060101010101" charset="-122"/>
                <a:ea typeface="楷体" panose="02010609060101010101" charset="-122"/>
              </a:rPr>
              <a:t>zh</a:t>
            </a:r>
            <a:r>
              <a:rPr lang="zh-CN" altLang="en-US" sz="4000" b="1">
                <a:solidFill>
                  <a:schemeClr val="accent6">
                    <a:lumMod val="60000"/>
                    <a:lumOff val="40000"/>
                  </a:schemeClr>
                </a:solidFill>
                <a:latin typeface="楷体" panose="02010609060101010101" charset="-122"/>
                <a:ea typeface="楷体" panose="02010609060101010101" charset="-122"/>
              </a:rPr>
              <a:t>ā</a:t>
            </a:r>
          </a:p>
        </p:txBody>
      </p:sp>
      <p:sp>
        <p:nvSpPr>
          <p:cNvPr id="17" name="文本框 16"/>
          <p:cNvSpPr txBox="1"/>
          <p:nvPr/>
        </p:nvSpPr>
        <p:spPr>
          <a:xfrm>
            <a:off x="1482090" y="2867660"/>
            <a:ext cx="6546215" cy="27997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/>
              <a:t>    </a:t>
            </a:r>
            <a:r>
              <a:rPr lang="en-US" altLang="zh-CN" sz="4400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</a:rPr>
              <a:t>zhā    zhè     zhù </a:t>
            </a:r>
          </a:p>
          <a:p>
            <a:r>
              <a:rPr lang="en-US" altLang="zh-CN" sz="4400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</a:rPr>
              <a:t> </a:t>
            </a:r>
            <a:r>
              <a:rPr lang="en-US" altLang="zh-CN" sz="4400">
                <a:solidFill>
                  <a:schemeClr val="tx1"/>
                </a:solidFill>
                <a:latin typeface="楷体" panose="02010609060101010101" charset="-122"/>
                <a:ea typeface="楷体" panose="02010609060101010101" charset="-122"/>
              </a:rPr>
              <a:t>chá    chě     chū </a:t>
            </a:r>
          </a:p>
          <a:p>
            <a:r>
              <a:rPr lang="en-US" altLang="zh-CN" sz="4400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</a:rPr>
              <a:t> shǎ    shé     shù </a:t>
            </a:r>
          </a:p>
          <a:p>
            <a:r>
              <a:rPr lang="en-US" altLang="zh-CN" sz="4400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</a:rPr>
              <a:t>  </a:t>
            </a:r>
            <a:r>
              <a:rPr lang="en-US" altLang="zh-CN" sz="4400">
                <a:solidFill>
                  <a:schemeClr val="tx1"/>
                </a:solidFill>
                <a:latin typeface="楷体" panose="02010609060101010101" charset="-122"/>
                <a:ea typeface="楷体" panose="02010609060101010101" charset="-122"/>
              </a:rPr>
              <a:t>rè    rǔ</a:t>
            </a:r>
          </a:p>
        </p:txBody>
      </p:sp>
      <p:sp>
        <p:nvSpPr>
          <p:cNvPr id="18" name="文本框 17"/>
          <p:cNvSpPr txBox="1"/>
          <p:nvPr/>
        </p:nvSpPr>
        <p:spPr>
          <a:xfrm>
            <a:off x="3423920" y="1080770"/>
            <a:ext cx="2051050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600">
                <a:solidFill>
                  <a:schemeClr val="tx1"/>
                </a:solidFill>
                <a:latin typeface="楷体" panose="02010609060101010101" charset="-122"/>
                <a:ea typeface="楷体" panose="02010609060101010101" charset="-122"/>
              </a:rPr>
              <a:t>两拼音节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0" dur="2000"/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2000"/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6" dur="2000"/>
                                        <p:tgtEl>
                                          <p:spTgt spid="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18" grpId="0"/>
      <p:bldP spid="18" grpId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内容占位符 3" descr="背景1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-1905" y="8890"/>
            <a:ext cx="9147175" cy="6938645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>
                <a:solidFill>
                  <a:schemeClr val="accent2"/>
                </a:solidFill>
                <a:latin typeface="楷体" panose="02010609060101010101" charset="-122"/>
                <a:ea typeface="楷体" panose="02010609060101010101" charset="-122"/>
              </a:rPr>
              <a:t>读一读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2921635" y="1299845"/>
            <a:ext cx="3162300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600">
                <a:latin typeface="楷体" panose="02010609060101010101" charset="-122"/>
                <a:ea typeface="楷体" panose="02010609060101010101" charset="-122"/>
              </a:rPr>
              <a:t>   </a:t>
            </a:r>
            <a:r>
              <a:rPr lang="zh-CN" altLang="en-US" sz="3600">
                <a:latin typeface="楷体" panose="02010609060101010101" charset="-122"/>
                <a:ea typeface="楷体" panose="02010609060101010101" charset="-122"/>
              </a:rPr>
              <a:t>三拼音节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1719580" y="2365375"/>
            <a:ext cx="1012190" cy="7067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000">
                <a:solidFill>
                  <a:srgbClr val="0070C0"/>
                </a:solidFill>
                <a:latin typeface="楷体" panose="02010609060101010101" charset="-122"/>
                <a:ea typeface="楷体" panose="02010609060101010101" charset="-122"/>
              </a:rPr>
              <a:t>zh</a:t>
            </a:r>
          </a:p>
        </p:txBody>
      </p:sp>
      <p:pic>
        <p:nvPicPr>
          <p:cNvPr id="7" name="图片 6" descr="88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31770" y="2468245"/>
            <a:ext cx="767080" cy="603885"/>
          </a:xfrm>
          <a:prstGeom prst="rect">
            <a:avLst/>
          </a:prstGeom>
        </p:spPr>
      </p:pic>
      <p:sp>
        <p:nvSpPr>
          <p:cNvPr id="8" name="文本框 7"/>
          <p:cNvSpPr txBox="1"/>
          <p:nvPr/>
        </p:nvSpPr>
        <p:spPr>
          <a:xfrm>
            <a:off x="2919730" y="2488565"/>
            <a:ext cx="39116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>
                <a:solidFill>
                  <a:srgbClr val="0070C0"/>
                </a:solidFill>
              </a:rPr>
              <a:t>+</a:t>
            </a:r>
          </a:p>
        </p:txBody>
      </p:sp>
      <p:sp>
        <p:nvSpPr>
          <p:cNvPr id="10" name="文本框 9"/>
          <p:cNvSpPr txBox="1"/>
          <p:nvPr/>
        </p:nvSpPr>
        <p:spPr>
          <a:xfrm>
            <a:off x="3628390" y="2416810"/>
            <a:ext cx="1295400" cy="7067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000">
                <a:solidFill>
                  <a:srgbClr val="0070C0"/>
                </a:solidFill>
                <a:latin typeface="楷体" panose="02010609060101010101" charset="-122"/>
                <a:ea typeface="楷体" panose="02010609060101010101" charset="-122"/>
              </a:rPr>
              <a:t>u</a:t>
            </a:r>
          </a:p>
        </p:txBody>
      </p:sp>
      <p:sp>
        <p:nvSpPr>
          <p:cNvPr id="11" name="文本框 10"/>
          <p:cNvSpPr txBox="1"/>
          <p:nvPr/>
        </p:nvSpPr>
        <p:spPr>
          <a:xfrm>
            <a:off x="4739640" y="2426970"/>
            <a:ext cx="1012190" cy="7067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000">
                <a:solidFill>
                  <a:srgbClr val="0070C0"/>
                </a:solidFill>
                <a:latin typeface="宋体" panose="02010600030101010101" pitchFamily="2" charset="-122"/>
              </a:rPr>
              <a:t> </a:t>
            </a:r>
            <a:r>
              <a:rPr lang="en-US" altLang="zh-CN" sz="4000">
                <a:solidFill>
                  <a:srgbClr val="0070C0"/>
                </a:solidFill>
                <a:latin typeface="楷体" panose="02010609060101010101" charset="-122"/>
                <a:ea typeface="楷体" panose="02010609060101010101" charset="-122"/>
              </a:rPr>
              <a:t>ǎ</a:t>
            </a:r>
          </a:p>
        </p:txBody>
      </p:sp>
      <p:sp>
        <p:nvSpPr>
          <p:cNvPr id="12" name="文本框 11"/>
          <p:cNvSpPr txBox="1"/>
          <p:nvPr/>
        </p:nvSpPr>
        <p:spPr>
          <a:xfrm>
            <a:off x="6083935" y="2397125"/>
            <a:ext cx="1593215" cy="7067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000">
                <a:solidFill>
                  <a:srgbClr val="0070C0"/>
                </a:solidFill>
                <a:latin typeface="楷体" panose="02010609060101010101" charset="-122"/>
                <a:ea typeface="楷体" panose="02010609060101010101" charset="-122"/>
              </a:rPr>
              <a:t>zhuǎ</a:t>
            </a:r>
          </a:p>
        </p:txBody>
      </p:sp>
      <p:pic>
        <p:nvPicPr>
          <p:cNvPr id="13" name="图片 12" descr="1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226560" y="2446020"/>
            <a:ext cx="697230" cy="647700"/>
          </a:xfrm>
          <a:prstGeom prst="rect">
            <a:avLst/>
          </a:prstGeom>
        </p:spPr>
      </p:pic>
      <p:sp>
        <p:nvSpPr>
          <p:cNvPr id="14" name="文本框 13"/>
          <p:cNvSpPr txBox="1"/>
          <p:nvPr/>
        </p:nvSpPr>
        <p:spPr>
          <a:xfrm>
            <a:off x="4403725" y="2446020"/>
            <a:ext cx="335915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>
                <a:solidFill>
                  <a:srgbClr val="0070C0"/>
                </a:solidFill>
              </a:rPr>
              <a:t>+</a:t>
            </a:r>
          </a:p>
        </p:txBody>
      </p:sp>
      <p:sp>
        <p:nvSpPr>
          <p:cNvPr id="15" name="文本框 14"/>
          <p:cNvSpPr txBox="1"/>
          <p:nvPr/>
        </p:nvSpPr>
        <p:spPr>
          <a:xfrm>
            <a:off x="5651500" y="2458720"/>
            <a:ext cx="549275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>
                <a:solidFill>
                  <a:srgbClr val="0070C0"/>
                </a:solidFill>
              </a:rPr>
              <a:t>=</a:t>
            </a:r>
          </a:p>
        </p:txBody>
      </p:sp>
      <p:sp>
        <p:nvSpPr>
          <p:cNvPr id="17" name="文本框 16"/>
          <p:cNvSpPr txBox="1"/>
          <p:nvPr/>
        </p:nvSpPr>
        <p:spPr>
          <a:xfrm>
            <a:off x="1036320" y="3314700"/>
            <a:ext cx="6776085" cy="2861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/>
              <a:t>                         </a:t>
            </a:r>
            <a:r>
              <a:rPr lang="en-US" altLang="zh-CN" sz="3600"/>
              <a:t> </a:t>
            </a:r>
            <a:r>
              <a:rPr lang="en-US" altLang="zh-CN" sz="3600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</a:rPr>
              <a:t>zhuā       zhuō</a:t>
            </a:r>
            <a:r>
              <a:rPr lang="en-US" altLang="zh-CN" sz="3600">
                <a:latin typeface="楷体" panose="02010609060101010101" charset="-122"/>
                <a:ea typeface="楷体" panose="02010609060101010101" charset="-122"/>
              </a:rPr>
              <a:t> </a:t>
            </a:r>
          </a:p>
          <a:p>
            <a:r>
              <a:rPr lang="en-US" altLang="zh-CN" sz="3600">
                <a:latin typeface="楷体" panose="02010609060101010101" charset="-122"/>
                <a:ea typeface="楷体" panose="02010609060101010101" charset="-122"/>
              </a:rPr>
              <a:t>       chuā       chuō </a:t>
            </a:r>
          </a:p>
          <a:p>
            <a:r>
              <a:rPr lang="en-US" altLang="zh-CN" sz="3600">
                <a:latin typeface="楷体" panose="02010609060101010101" charset="-122"/>
                <a:ea typeface="楷体" panose="02010609060101010101" charset="-122"/>
              </a:rPr>
              <a:t>       </a:t>
            </a:r>
            <a:r>
              <a:rPr lang="en-US" altLang="zh-CN" sz="3600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</a:rPr>
              <a:t>shuā       shuō</a:t>
            </a:r>
          </a:p>
          <a:p>
            <a:r>
              <a:rPr lang="en-US" altLang="zh-CN" sz="3600">
                <a:latin typeface="楷体" panose="02010609060101010101" charset="-122"/>
                <a:ea typeface="楷体" panose="02010609060101010101" charset="-122"/>
              </a:rPr>
              <a:t>                   ruò</a:t>
            </a:r>
            <a:endParaRPr lang="en-US" altLang="zh-CN" sz="3600">
              <a:latin typeface="+mn-ea"/>
              <a:ea typeface="+mn-ea"/>
            </a:endParaRPr>
          </a:p>
          <a:p>
            <a:r>
              <a:rPr lang="en-US" altLang="zh-CN" sz="3600">
                <a:latin typeface="宋体" panose="02010600030101010101" pitchFamily="2" charset="-122"/>
              </a:rPr>
              <a:t>                              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1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内容占位符 3" descr="背景1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-13335" y="-8890"/>
            <a:ext cx="9154795" cy="6906895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2097283" name="Picture 4" descr="2007526183148560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-55880" y="340360"/>
            <a:ext cx="10510520" cy="6641465"/>
          </a:xfrm>
          <a:prstGeom prst="rect">
            <a:avLst/>
          </a:prstGeom>
          <a:noFill/>
          <a:ln w="9525">
            <a:noFill/>
          </a:ln>
        </p:spPr>
      </p:pic>
      <p:grpSp>
        <p:nvGrpSpPr>
          <p:cNvPr id="5" name="组合 4"/>
          <p:cNvGrpSpPr/>
          <p:nvPr/>
        </p:nvGrpSpPr>
        <p:grpSpPr>
          <a:xfrm>
            <a:off x="787400" y="2719705"/>
            <a:ext cx="1295400" cy="1449705"/>
            <a:chOff x="0" y="0"/>
            <a:chExt cx="526" cy="528"/>
          </a:xfrm>
        </p:grpSpPr>
        <p:pic>
          <p:nvPicPr>
            <p:cNvPr id="6" name="Picture 169" descr="PIC_011"/>
            <p:cNvPicPr>
              <a:picLocks noChangeAspect="1"/>
            </p:cNvPicPr>
            <p:nvPr/>
          </p:nvPicPr>
          <p:blipFill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 t="49791" r="70935" b="28391"/>
            <a:stretch>
              <a:fillRect/>
            </a:stretch>
          </p:blipFill>
          <p:spPr>
            <a:xfrm>
              <a:off x="0" y="0"/>
              <a:ext cx="526" cy="528"/>
            </a:xfrm>
            <a:prstGeom prst="rect">
              <a:avLst/>
            </a:prstGeom>
            <a:noFill/>
            <a:ln w="9525">
              <a:noFill/>
            </a:ln>
          </p:spPr>
        </p:pic>
        <p:sp>
          <p:nvSpPr>
            <p:cNvPr id="7" name="Text Box 170"/>
            <p:cNvSpPr/>
            <p:nvPr/>
          </p:nvSpPr>
          <p:spPr>
            <a:xfrm>
              <a:off x="48" y="94"/>
              <a:ext cx="430" cy="234"/>
            </a:xfrm>
            <a:prstGeom prst="rect">
              <a:avLst/>
            </a:prstGeom>
            <a:noFill/>
            <a:ln w="9525">
              <a:noFill/>
            </a:ln>
          </p:spPr>
          <p:txBody>
            <a:bodyPr vert="horz" lIns="91440" tIns="45720" rIns="91440" bIns="45720" anchor="t">
              <a:spAutoFit/>
            </a:bodyPr>
            <a:lstStyle/>
            <a:p>
              <a:pPr eaLnBrk="0" hangingPunct="0"/>
              <a:endParaRPr>
                <a:latin typeface="Arial" panose="020B0604020202020204" pitchFamily="34" charset="0"/>
              </a:endParaRPr>
            </a:p>
          </p:txBody>
        </p:sp>
      </p:grpSp>
      <p:grpSp>
        <p:nvGrpSpPr>
          <p:cNvPr id="8" name="组合 7"/>
          <p:cNvGrpSpPr/>
          <p:nvPr/>
        </p:nvGrpSpPr>
        <p:grpSpPr>
          <a:xfrm>
            <a:off x="3600450" y="1870710"/>
            <a:ext cx="1295400" cy="1449705"/>
            <a:chOff x="0" y="0"/>
            <a:chExt cx="526" cy="528"/>
          </a:xfrm>
        </p:grpSpPr>
        <p:pic>
          <p:nvPicPr>
            <p:cNvPr id="9" name="Picture 169" descr="PIC_011"/>
            <p:cNvPicPr>
              <a:picLocks noChangeAspect="1"/>
            </p:cNvPicPr>
            <p:nvPr/>
          </p:nvPicPr>
          <p:blipFill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 t="49791" r="70935" b="28391"/>
            <a:stretch>
              <a:fillRect/>
            </a:stretch>
          </p:blipFill>
          <p:spPr>
            <a:xfrm>
              <a:off x="0" y="0"/>
              <a:ext cx="526" cy="528"/>
            </a:xfrm>
            <a:prstGeom prst="rect">
              <a:avLst/>
            </a:prstGeom>
            <a:noFill/>
            <a:ln w="9525">
              <a:noFill/>
            </a:ln>
          </p:spPr>
        </p:pic>
        <p:sp>
          <p:nvSpPr>
            <p:cNvPr id="10" name="Text Box 170"/>
            <p:cNvSpPr/>
            <p:nvPr/>
          </p:nvSpPr>
          <p:spPr>
            <a:xfrm>
              <a:off x="48" y="94"/>
              <a:ext cx="430" cy="234"/>
            </a:xfrm>
            <a:prstGeom prst="rect">
              <a:avLst/>
            </a:prstGeom>
            <a:noFill/>
            <a:ln w="9525">
              <a:noFill/>
            </a:ln>
          </p:spPr>
          <p:txBody>
            <a:bodyPr vert="horz" lIns="91440" tIns="45720" rIns="91440" bIns="45720" anchor="t">
              <a:spAutoFit/>
            </a:bodyPr>
            <a:lstStyle/>
            <a:p>
              <a:pPr eaLnBrk="0" hangingPunct="0"/>
              <a:endParaRPr>
                <a:latin typeface="Arial" panose="020B0604020202020204" pitchFamily="34" charset="0"/>
              </a:endParaRPr>
            </a:p>
          </p:txBody>
        </p:sp>
      </p:grpSp>
      <p:grpSp>
        <p:nvGrpSpPr>
          <p:cNvPr id="11" name="组合 10"/>
          <p:cNvGrpSpPr/>
          <p:nvPr/>
        </p:nvGrpSpPr>
        <p:grpSpPr>
          <a:xfrm>
            <a:off x="4551680" y="327660"/>
            <a:ext cx="1295400" cy="1449705"/>
            <a:chOff x="0" y="0"/>
            <a:chExt cx="526" cy="528"/>
          </a:xfrm>
        </p:grpSpPr>
        <p:pic>
          <p:nvPicPr>
            <p:cNvPr id="12" name="Picture 169" descr="PIC_011"/>
            <p:cNvPicPr>
              <a:picLocks noChangeAspect="1"/>
            </p:cNvPicPr>
            <p:nvPr/>
          </p:nvPicPr>
          <p:blipFill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 t="49791" r="70935" b="28391"/>
            <a:stretch>
              <a:fillRect/>
            </a:stretch>
          </p:blipFill>
          <p:spPr>
            <a:xfrm>
              <a:off x="0" y="0"/>
              <a:ext cx="526" cy="528"/>
            </a:xfrm>
            <a:prstGeom prst="rect">
              <a:avLst/>
            </a:prstGeom>
            <a:noFill/>
            <a:ln w="9525">
              <a:noFill/>
            </a:ln>
          </p:spPr>
        </p:pic>
        <p:sp>
          <p:nvSpPr>
            <p:cNvPr id="13" name="Text Box 170"/>
            <p:cNvSpPr/>
            <p:nvPr/>
          </p:nvSpPr>
          <p:spPr>
            <a:xfrm>
              <a:off x="48" y="94"/>
              <a:ext cx="430" cy="234"/>
            </a:xfrm>
            <a:prstGeom prst="rect">
              <a:avLst/>
            </a:prstGeom>
            <a:noFill/>
            <a:ln w="9525">
              <a:noFill/>
            </a:ln>
          </p:spPr>
          <p:txBody>
            <a:bodyPr vert="horz" lIns="91440" tIns="45720" rIns="91440" bIns="45720" anchor="t">
              <a:spAutoFit/>
            </a:bodyPr>
            <a:lstStyle/>
            <a:p>
              <a:pPr eaLnBrk="0" hangingPunct="0"/>
              <a:endParaRPr>
                <a:latin typeface="Arial" panose="020B0604020202020204" pitchFamily="34" charset="0"/>
              </a:endParaRPr>
            </a:p>
          </p:txBody>
        </p:sp>
      </p:grpSp>
      <p:grpSp>
        <p:nvGrpSpPr>
          <p:cNvPr id="14" name="组合 13"/>
          <p:cNvGrpSpPr/>
          <p:nvPr/>
        </p:nvGrpSpPr>
        <p:grpSpPr>
          <a:xfrm>
            <a:off x="1889760" y="1083310"/>
            <a:ext cx="1295400" cy="1449705"/>
            <a:chOff x="0" y="0"/>
            <a:chExt cx="526" cy="528"/>
          </a:xfrm>
        </p:grpSpPr>
        <p:pic>
          <p:nvPicPr>
            <p:cNvPr id="15" name="Picture 169" descr="PIC_011"/>
            <p:cNvPicPr>
              <a:picLocks noChangeAspect="1"/>
            </p:cNvPicPr>
            <p:nvPr/>
          </p:nvPicPr>
          <p:blipFill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 t="49791" r="70935" b="28391"/>
            <a:stretch>
              <a:fillRect/>
            </a:stretch>
          </p:blipFill>
          <p:spPr>
            <a:xfrm>
              <a:off x="0" y="0"/>
              <a:ext cx="526" cy="528"/>
            </a:xfrm>
            <a:prstGeom prst="rect">
              <a:avLst/>
            </a:prstGeom>
            <a:noFill/>
            <a:ln w="9525">
              <a:noFill/>
            </a:ln>
          </p:spPr>
        </p:pic>
        <p:sp>
          <p:nvSpPr>
            <p:cNvPr id="16" name="Text Box 170"/>
            <p:cNvSpPr/>
            <p:nvPr/>
          </p:nvSpPr>
          <p:spPr>
            <a:xfrm>
              <a:off x="48" y="94"/>
              <a:ext cx="430" cy="234"/>
            </a:xfrm>
            <a:prstGeom prst="rect">
              <a:avLst/>
            </a:prstGeom>
            <a:noFill/>
            <a:ln w="9525">
              <a:noFill/>
            </a:ln>
          </p:spPr>
          <p:txBody>
            <a:bodyPr vert="horz" lIns="91440" tIns="45720" rIns="91440" bIns="45720" anchor="t">
              <a:spAutoFit/>
            </a:bodyPr>
            <a:lstStyle/>
            <a:p>
              <a:pPr eaLnBrk="0" hangingPunct="0"/>
              <a:endParaRPr>
                <a:latin typeface="Arial" panose="020B0604020202020204" pitchFamily="34" charset="0"/>
              </a:endParaRPr>
            </a:p>
          </p:txBody>
        </p:sp>
      </p:grpSp>
      <p:grpSp>
        <p:nvGrpSpPr>
          <p:cNvPr id="17" name="组合 16"/>
          <p:cNvGrpSpPr/>
          <p:nvPr/>
        </p:nvGrpSpPr>
        <p:grpSpPr>
          <a:xfrm>
            <a:off x="4669790" y="3452495"/>
            <a:ext cx="1295400" cy="1449705"/>
            <a:chOff x="0" y="0"/>
            <a:chExt cx="526" cy="528"/>
          </a:xfrm>
        </p:grpSpPr>
        <p:pic>
          <p:nvPicPr>
            <p:cNvPr id="18" name="Picture 169" descr="PIC_011"/>
            <p:cNvPicPr>
              <a:picLocks noChangeAspect="1"/>
            </p:cNvPicPr>
            <p:nvPr/>
          </p:nvPicPr>
          <p:blipFill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 t="49791" r="70935" b="28391"/>
            <a:stretch>
              <a:fillRect/>
            </a:stretch>
          </p:blipFill>
          <p:spPr>
            <a:xfrm>
              <a:off x="0" y="0"/>
              <a:ext cx="526" cy="528"/>
            </a:xfrm>
            <a:prstGeom prst="rect">
              <a:avLst/>
            </a:prstGeom>
            <a:noFill/>
            <a:ln w="9525">
              <a:noFill/>
            </a:ln>
          </p:spPr>
        </p:pic>
        <p:sp>
          <p:nvSpPr>
            <p:cNvPr id="19" name="Text Box 170"/>
            <p:cNvSpPr/>
            <p:nvPr/>
          </p:nvSpPr>
          <p:spPr>
            <a:xfrm>
              <a:off x="48" y="94"/>
              <a:ext cx="430" cy="234"/>
            </a:xfrm>
            <a:prstGeom prst="rect">
              <a:avLst/>
            </a:prstGeom>
            <a:noFill/>
            <a:ln w="9525">
              <a:noFill/>
            </a:ln>
          </p:spPr>
          <p:txBody>
            <a:bodyPr vert="horz" lIns="91440" tIns="45720" rIns="91440" bIns="45720" anchor="t">
              <a:spAutoFit/>
            </a:bodyPr>
            <a:lstStyle/>
            <a:p>
              <a:pPr eaLnBrk="0" hangingPunct="0"/>
              <a:endParaRPr>
                <a:latin typeface="Arial" panose="020B0604020202020204" pitchFamily="34" charset="0"/>
              </a:endParaRPr>
            </a:p>
          </p:txBody>
        </p:sp>
      </p:grpSp>
      <p:grpSp>
        <p:nvGrpSpPr>
          <p:cNvPr id="20" name="组合 19"/>
          <p:cNvGrpSpPr/>
          <p:nvPr/>
        </p:nvGrpSpPr>
        <p:grpSpPr>
          <a:xfrm>
            <a:off x="6971030" y="834390"/>
            <a:ext cx="1295400" cy="1449705"/>
            <a:chOff x="0" y="0"/>
            <a:chExt cx="526" cy="528"/>
          </a:xfrm>
        </p:grpSpPr>
        <p:pic>
          <p:nvPicPr>
            <p:cNvPr id="21" name="Picture 169" descr="PIC_011"/>
            <p:cNvPicPr>
              <a:picLocks noChangeAspect="1"/>
            </p:cNvPicPr>
            <p:nvPr/>
          </p:nvPicPr>
          <p:blipFill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 t="49791" r="70935" b="28391"/>
            <a:stretch>
              <a:fillRect/>
            </a:stretch>
          </p:blipFill>
          <p:spPr>
            <a:xfrm>
              <a:off x="0" y="0"/>
              <a:ext cx="526" cy="528"/>
            </a:xfrm>
            <a:prstGeom prst="rect">
              <a:avLst/>
            </a:prstGeom>
            <a:noFill/>
            <a:ln w="9525">
              <a:noFill/>
            </a:ln>
          </p:spPr>
        </p:pic>
        <p:sp>
          <p:nvSpPr>
            <p:cNvPr id="22" name="Text Box 170"/>
            <p:cNvSpPr/>
            <p:nvPr/>
          </p:nvSpPr>
          <p:spPr>
            <a:xfrm>
              <a:off x="48" y="94"/>
              <a:ext cx="430" cy="234"/>
            </a:xfrm>
            <a:prstGeom prst="rect">
              <a:avLst/>
            </a:prstGeom>
            <a:noFill/>
            <a:ln w="9525">
              <a:noFill/>
            </a:ln>
          </p:spPr>
          <p:txBody>
            <a:bodyPr vert="horz" lIns="91440" tIns="45720" rIns="91440" bIns="45720" anchor="t">
              <a:spAutoFit/>
            </a:bodyPr>
            <a:lstStyle/>
            <a:p>
              <a:pPr eaLnBrk="0" hangingPunct="0"/>
              <a:endParaRPr>
                <a:latin typeface="Arial" panose="020B0604020202020204" pitchFamily="34" charset="0"/>
              </a:endParaRPr>
            </a:p>
          </p:txBody>
        </p:sp>
      </p:grpSp>
      <p:grpSp>
        <p:nvGrpSpPr>
          <p:cNvPr id="23" name="组合 22"/>
          <p:cNvGrpSpPr/>
          <p:nvPr/>
        </p:nvGrpSpPr>
        <p:grpSpPr>
          <a:xfrm>
            <a:off x="8686800" y="1725930"/>
            <a:ext cx="1295400" cy="1449705"/>
            <a:chOff x="0" y="0"/>
            <a:chExt cx="526" cy="528"/>
          </a:xfrm>
        </p:grpSpPr>
        <p:pic>
          <p:nvPicPr>
            <p:cNvPr id="24" name="Picture 169" descr="PIC_011"/>
            <p:cNvPicPr>
              <a:picLocks noChangeAspect="1"/>
            </p:cNvPicPr>
            <p:nvPr/>
          </p:nvPicPr>
          <p:blipFill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 t="49791" r="70935" b="28391"/>
            <a:stretch>
              <a:fillRect/>
            </a:stretch>
          </p:blipFill>
          <p:spPr>
            <a:xfrm>
              <a:off x="0" y="0"/>
              <a:ext cx="526" cy="528"/>
            </a:xfrm>
            <a:prstGeom prst="rect">
              <a:avLst/>
            </a:prstGeom>
            <a:noFill/>
            <a:ln w="9525">
              <a:noFill/>
            </a:ln>
          </p:spPr>
        </p:pic>
        <p:sp>
          <p:nvSpPr>
            <p:cNvPr id="25" name="Text Box 170"/>
            <p:cNvSpPr/>
            <p:nvPr/>
          </p:nvSpPr>
          <p:spPr>
            <a:xfrm>
              <a:off x="48" y="94"/>
              <a:ext cx="430" cy="234"/>
            </a:xfrm>
            <a:prstGeom prst="rect">
              <a:avLst/>
            </a:prstGeom>
            <a:noFill/>
            <a:ln w="9525">
              <a:noFill/>
            </a:ln>
          </p:spPr>
          <p:txBody>
            <a:bodyPr vert="horz" lIns="91440" tIns="45720" rIns="91440" bIns="45720" anchor="t">
              <a:spAutoFit/>
            </a:bodyPr>
            <a:lstStyle/>
            <a:p>
              <a:pPr eaLnBrk="0" hangingPunct="0"/>
              <a:endParaRPr>
                <a:latin typeface="Arial" panose="020B0604020202020204" pitchFamily="34" charset="0"/>
              </a:endParaRPr>
            </a:p>
          </p:txBody>
        </p:sp>
      </p:grpSp>
      <p:sp>
        <p:nvSpPr>
          <p:cNvPr id="26" name="文本框 25"/>
          <p:cNvSpPr txBox="1"/>
          <p:nvPr/>
        </p:nvSpPr>
        <p:spPr>
          <a:xfrm>
            <a:off x="949325" y="3228340"/>
            <a:ext cx="1268095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>
                <a:solidFill>
                  <a:schemeClr val="accent2"/>
                </a:solidFill>
                <a:latin typeface="楷体" panose="02010609060101010101" charset="-122"/>
                <a:ea typeface="楷体" panose="02010609060101010101" charset="-122"/>
              </a:rPr>
              <a:t>shuǎ</a:t>
            </a:r>
          </a:p>
        </p:txBody>
      </p:sp>
      <p:sp>
        <p:nvSpPr>
          <p:cNvPr id="27" name="文本框 26"/>
          <p:cNvSpPr txBox="1"/>
          <p:nvPr/>
        </p:nvSpPr>
        <p:spPr>
          <a:xfrm>
            <a:off x="2082800" y="1674495"/>
            <a:ext cx="1374775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>
                <a:solidFill>
                  <a:schemeClr val="accent2"/>
                </a:solidFill>
                <a:latin typeface="楷体" panose="02010609060101010101" charset="-122"/>
                <a:ea typeface="楷体" panose="02010609060101010101" charset="-122"/>
              </a:rPr>
              <a:t>zhuò</a:t>
            </a:r>
          </a:p>
        </p:txBody>
      </p:sp>
      <p:sp>
        <p:nvSpPr>
          <p:cNvPr id="28" name="文本框 27"/>
          <p:cNvSpPr txBox="1"/>
          <p:nvPr/>
        </p:nvSpPr>
        <p:spPr>
          <a:xfrm>
            <a:off x="3756025" y="2393950"/>
            <a:ext cx="1139825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>
                <a:solidFill>
                  <a:schemeClr val="accent2"/>
                </a:solidFill>
                <a:latin typeface="楷体" panose="02010609060101010101" charset="-122"/>
                <a:ea typeface="楷体" panose="02010609060101010101" charset="-122"/>
              </a:rPr>
              <a:t>chǔ</a:t>
            </a:r>
          </a:p>
        </p:txBody>
      </p:sp>
      <p:sp>
        <p:nvSpPr>
          <p:cNvPr id="29" name="文本框 28"/>
          <p:cNvSpPr txBox="1"/>
          <p:nvPr/>
        </p:nvSpPr>
        <p:spPr>
          <a:xfrm>
            <a:off x="4950460" y="3963670"/>
            <a:ext cx="101473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>
                <a:solidFill>
                  <a:schemeClr val="accent2"/>
                </a:solidFill>
                <a:latin typeface="楷体" panose="02010609060101010101" charset="-122"/>
                <a:ea typeface="楷体" panose="02010609060101010101" charset="-122"/>
              </a:rPr>
              <a:t>rì</a:t>
            </a:r>
          </a:p>
        </p:txBody>
      </p:sp>
      <p:sp>
        <p:nvSpPr>
          <p:cNvPr id="30" name="文本框 29"/>
          <p:cNvSpPr txBox="1"/>
          <p:nvPr/>
        </p:nvSpPr>
        <p:spPr>
          <a:xfrm>
            <a:off x="4777740" y="834390"/>
            <a:ext cx="1318895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>
                <a:solidFill>
                  <a:schemeClr val="accent2"/>
                </a:solidFill>
                <a:latin typeface="楷体" panose="02010609060101010101" charset="-122"/>
                <a:ea typeface="楷体" panose="02010609060101010101" charset="-122"/>
              </a:rPr>
              <a:t>chuò</a:t>
            </a:r>
          </a:p>
        </p:txBody>
      </p:sp>
      <p:sp>
        <p:nvSpPr>
          <p:cNvPr id="31" name="文本框 30"/>
          <p:cNvSpPr txBox="1"/>
          <p:nvPr/>
        </p:nvSpPr>
        <p:spPr>
          <a:xfrm>
            <a:off x="7302500" y="1400175"/>
            <a:ext cx="96393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>
                <a:solidFill>
                  <a:schemeClr val="accent2"/>
                </a:solidFill>
                <a:latin typeface="楷体" panose="02010609060101010101" charset="-122"/>
                <a:ea typeface="楷体" panose="02010609060101010101" charset="-122"/>
              </a:rPr>
              <a:t>zǐ</a:t>
            </a:r>
          </a:p>
        </p:txBody>
      </p:sp>
      <p:sp>
        <p:nvSpPr>
          <p:cNvPr id="32" name="文本框 31"/>
          <p:cNvSpPr txBox="1"/>
          <p:nvPr/>
        </p:nvSpPr>
        <p:spPr>
          <a:xfrm>
            <a:off x="8933815" y="2258060"/>
            <a:ext cx="930275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>
                <a:solidFill>
                  <a:schemeClr val="accent2"/>
                </a:solidFill>
                <a:latin typeface="楷体" panose="02010609060101010101" charset="-122"/>
                <a:ea typeface="楷体" panose="02010609060101010101" charset="-122"/>
              </a:rPr>
              <a:t>rě</a:t>
            </a:r>
          </a:p>
        </p:txBody>
      </p:sp>
      <p:sp>
        <p:nvSpPr>
          <p:cNvPr id="34" name="文本框 33"/>
          <p:cNvSpPr txBox="1"/>
          <p:nvPr/>
        </p:nvSpPr>
        <p:spPr>
          <a:xfrm>
            <a:off x="452755" y="306070"/>
            <a:ext cx="1242695" cy="21228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400">
                <a:solidFill>
                  <a:srgbClr val="7030A0"/>
                </a:solidFill>
                <a:latin typeface="楷体" panose="02010609060101010101" charset="-122"/>
                <a:ea typeface="楷体" panose="02010609060101010101" charset="-122"/>
              </a:rPr>
              <a:t>摘</a:t>
            </a:r>
          </a:p>
          <a:p>
            <a:r>
              <a:rPr lang="zh-CN" altLang="en-US" sz="4400">
                <a:solidFill>
                  <a:srgbClr val="7030A0"/>
                </a:solidFill>
                <a:latin typeface="楷体" panose="02010609060101010101" charset="-122"/>
                <a:ea typeface="楷体" panose="02010609060101010101" charset="-122"/>
              </a:rPr>
              <a:t>苹</a:t>
            </a:r>
          </a:p>
          <a:p>
            <a:r>
              <a:rPr lang="zh-CN" altLang="en-US" sz="4400">
                <a:solidFill>
                  <a:srgbClr val="7030A0"/>
                </a:solidFill>
                <a:latin typeface="楷体" panose="02010609060101010101" charset="-122"/>
                <a:ea typeface="楷体" panose="02010609060101010101" charset="-122"/>
              </a:rPr>
              <a:t>果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1" dur="500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2" dur="500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3" dur="500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4" dur="500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16" dur="500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26" grpId="1"/>
      <p:bldP spid="27" grpId="0"/>
      <p:bldP spid="27" grpId="1"/>
      <p:bldP spid="28" grpId="0"/>
      <p:bldP spid="28" grpId="1"/>
      <p:bldP spid="29" grpId="0"/>
      <p:bldP spid="29" grpId="1"/>
      <p:bldP spid="30" grpId="0"/>
      <p:bldP spid="30" grpId="1"/>
      <p:bldP spid="31" grpId="0"/>
      <p:bldP spid="31" grpId="1"/>
      <p:bldP spid="32" grpId="0"/>
      <p:bldP spid="32" grpId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内容占位符 3" descr="背景1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-5080" y="-16510"/>
            <a:ext cx="9163050" cy="6890385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>
                <a:solidFill>
                  <a:srgbClr val="0070C0"/>
                </a:solidFill>
                <a:latin typeface="楷体" panose="02010609060101010101" charset="-122"/>
                <a:ea typeface="楷体" panose="02010609060101010101" charset="-122"/>
              </a:rPr>
              <a:t>认生字</a:t>
            </a:r>
          </a:p>
        </p:txBody>
      </p:sp>
      <p:pic>
        <p:nvPicPr>
          <p:cNvPr id="5" name="图片 4" descr="9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43990" y="1718945"/>
            <a:ext cx="6538595" cy="410464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3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内容占位符 3" descr="背景1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430" y="-17780"/>
            <a:ext cx="9162415" cy="6931660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>
                <a:solidFill>
                  <a:srgbClr val="0070C0"/>
                </a:solidFill>
                <a:latin typeface="楷体" panose="02010609060101010101" charset="-122"/>
                <a:ea typeface="楷体" panose="02010609060101010101" charset="-122"/>
              </a:rPr>
              <a:t>读词语</a:t>
            </a:r>
          </a:p>
        </p:txBody>
      </p:sp>
      <p:pic>
        <p:nvPicPr>
          <p:cNvPr id="5" name="图片 4" descr="9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7575" y="2221865"/>
            <a:ext cx="7251700" cy="4104640"/>
          </a:xfrm>
          <a:prstGeom prst="rect">
            <a:avLst/>
          </a:prstGeom>
        </p:spPr>
      </p:pic>
      <p:sp>
        <p:nvSpPr>
          <p:cNvPr id="6" name="文本框 5"/>
          <p:cNvSpPr txBox="1"/>
          <p:nvPr/>
        </p:nvSpPr>
        <p:spPr>
          <a:xfrm>
            <a:off x="998855" y="1265555"/>
            <a:ext cx="7247255" cy="8299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>
                <a:solidFill>
                  <a:srgbClr val="7030A0"/>
                </a:solidFill>
                <a:latin typeface="+mn-ea"/>
                <a:ea typeface="+mn-ea"/>
              </a:rPr>
              <a:t>    </a:t>
            </a:r>
            <a:r>
              <a:rPr lang="en-US" altLang="zh-CN" sz="2400" b="1">
                <a:solidFill>
                  <a:srgbClr val="7030A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 cā zhuō zi             zhé   zhǐ</a:t>
            </a:r>
          </a:p>
          <a:p>
            <a:r>
              <a:rPr lang="zh-CN" altLang="en-US" sz="2400" b="1">
                <a:solidFill>
                  <a:srgbClr val="7030A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     擦  桌  子             折    纸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6" grpId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内容占位符 3" descr="背景1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-21590" y="-19685"/>
            <a:ext cx="9187815" cy="6898005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>
                <a:solidFill>
                  <a:schemeClr val="accent2"/>
                </a:solidFill>
                <a:latin typeface="楷体" panose="02010609060101010101" charset="-122"/>
                <a:ea typeface="楷体" panose="02010609060101010101" charset="-122"/>
              </a:rPr>
              <a:t>认一认</a:t>
            </a:r>
          </a:p>
        </p:txBody>
      </p:sp>
      <p:pic>
        <p:nvPicPr>
          <p:cNvPr id="5" name="图片 4" descr="7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7715" y="2381250"/>
            <a:ext cx="3496945" cy="3190875"/>
          </a:xfrm>
          <a:prstGeom prst="rect">
            <a:avLst/>
          </a:prstGeom>
        </p:spPr>
      </p:pic>
      <p:pic>
        <p:nvPicPr>
          <p:cNvPr id="6" name="图片 5" descr="0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91075" y="2381250"/>
            <a:ext cx="3752215" cy="3189605"/>
          </a:xfrm>
          <a:prstGeom prst="rect">
            <a:avLst/>
          </a:prstGeom>
        </p:spPr>
      </p:pic>
      <p:sp>
        <p:nvSpPr>
          <p:cNvPr id="7" name="文本框 6"/>
          <p:cNvSpPr txBox="1"/>
          <p:nvPr/>
        </p:nvSpPr>
        <p:spPr>
          <a:xfrm>
            <a:off x="2226945" y="1543050"/>
            <a:ext cx="1913255" cy="7067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>
                <a:solidFill>
                  <a:srgbClr val="FF0000"/>
                </a:solidFill>
              </a:rPr>
              <a:t>    </a:t>
            </a:r>
            <a:r>
              <a:rPr lang="en-US" altLang="zh-CN" sz="4000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</a:rPr>
              <a:t>zhuō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6773545" y="1543050"/>
            <a:ext cx="1913255" cy="7067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>
                <a:solidFill>
                  <a:srgbClr val="FF0000"/>
                </a:solidFill>
              </a:rPr>
              <a:t>    </a:t>
            </a:r>
            <a:r>
              <a:rPr lang="en-US" altLang="zh-CN" sz="4000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</a:rPr>
              <a:t>zhǐ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7" grpId="0"/>
      <p:bldP spid="7" grpId="1"/>
      <p:bldP spid="8" grpId="0"/>
      <p:bldP spid="8" grpId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内容占位符 3" descr="背景1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-21590" y="-8255"/>
            <a:ext cx="9186545" cy="6874510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>
                <a:solidFill>
                  <a:schemeClr val="accent2"/>
                </a:solidFill>
                <a:latin typeface="楷体" panose="02010609060101010101" charset="-122"/>
                <a:ea typeface="楷体" panose="02010609060101010101" charset="-122"/>
              </a:rPr>
              <a:t>读儿歌</a:t>
            </a:r>
          </a:p>
        </p:txBody>
      </p:sp>
      <p:pic>
        <p:nvPicPr>
          <p:cNvPr id="5" name="图片 4" descr="lll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0245" y="1503045"/>
            <a:ext cx="7764145" cy="483425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</p:bldLst>
  </p:timing>
</p:sld>
</file>

<file path=ppt/theme/theme1.xml><?xml version="1.0" encoding="utf-8"?>
<a:theme xmlns:a="http://schemas.openxmlformats.org/drawingml/2006/main" name="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107</Words>
  <Application>Microsoft Office PowerPoint</Application>
  <PresentationFormat>全屏显示(4:3)</PresentationFormat>
  <Paragraphs>47</Paragraphs>
  <Slides>8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8</vt:i4>
      </vt:variant>
    </vt:vector>
  </HeadingPairs>
  <TitlesOfParts>
    <vt:vector size="12" baseType="lpstr">
      <vt:lpstr>楷体</vt:lpstr>
      <vt:lpstr>宋体</vt:lpstr>
      <vt:lpstr>Arial</vt:lpstr>
      <vt:lpstr>默认设计模板</vt:lpstr>
      <vt:lpstr>8 zh ch sh r</vt:lpstr>
      <vt:lpstr>读一读</vt:lpstr>
      <vt:lpstr>读一读</vt:lpstr>
      <vt:lpstr>PowerPoint 演示文稿</vt:lpstr>
      <vt:lpstr>认生字</vt:lpstr>
      <vt:lpstr>读词语</vt:lpstr>
      <vt:lpstr>认一认</vt:lpstr>
      <vt:lpstr>读儿歌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 zh ch sh r</dc:title>
  <dc:creator/>
  <cp:lastModifiedBy>曾涛</cp:lastModifiedBy>
  <cp:revision>6</cp:revision>
  <dcterms:created xsi:type="dcterms:W3CDTF">2020-10-13T13:46:00Z</dcterms:created>
  <dcterms:modified xsi:type="dcterms:W3CDTF">2021-01-29T05:36:24Z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2052-11.1.0.10228</vt:lpwstr>
  </property>
</Properties>
</file>