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8" r:id="rId11"/>
    <p:sldId id="264" r:id="rId12"/>
    <p:sldId id="269" r:id="rId13"/>
    <p:sldId id="265" r:id="rId14"/>
    <p:sldId id="266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21A5"/>
    <a:srgbClr val="2A1C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9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42900"/>
            <a:r>
              <a:rPr lang="zh-CN" altLang="en-US"/>
              <a:t>单击此处编辑母版文本样式</a:t>
            </a:r>
          </a:p>
          <a:p>
            <a:pPr lvl="1" indent="-285750"/>
            <a:r>
              <a:rPr lang="zh-CN" altLang="en-US"/>
              <a:t>第二级</a:t>
            </a:r>
          </a:p>
          <a:p>
            <a:pPr lvl="2" indent="-228600"/>
            <a:r>
              <a:rPr lang="zh-CN" altLang="en-US"/>
              <a:t>第三级</a:t>
            </a:r>
          </a:p>
          <a:p>
            <a:pPr lvl="3" indent="-228600"/>
            <a:r>
              <a:rPr lang="zh-CN" altLang="en-US"/>
              <a:t>第四级</a:t>
            </a:r>
          </a:p>
          <a:p>
            <a:pPr lvl="4" indent="-228600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 descr="背景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8620" y="-66357"/>
            <a:ext cx="10058400" cy="7140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0" name="标题 3073"/>
          <p:cNvSpPr>
            <a:spLocks noGrp="1"/>
          </p:cNvSpPr>
          <p:nvPr>
            <p:ph type="ctrTitle"/>
          </p:nvPr>
        </p:nvSpPr>
        <p:spPr>
          <a:xfrm>
            <a:off x="685800" y="1166972"/>
            <a:ext cx="7772400" cy="1485900"/>
          </a:xfrm>
        </p:spPr>
        <p:txBody>
          <a:bodyPr anchor="ctr"/>
          <a:lstStyle/>
          <a:p>
            <a:pPr defTabSz="914400">
              <a:buNone/>
            </a:pPr>
            <a:r>
              <a:rPr lang="en-US" altLang="zh-CN" sz="4400" kern="1200" baseline="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8</a:t>
            </a:r>
            <a:r>
              <a:rPr lang="en-US" altLang="zh-CN" sz="440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4400" kern="1200" baseline="0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zh</a:t>
            </a:r>
            <a:r>
              <a:rPr lang="en-US" altLang="zh-CN" sz="4400" kern="1200" baseline="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4400" kern="1200" baseline="0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ch</a:t>
            </a:r>
            <a:r>
              <a:rPr lang="en-US" altLang="zh-CN" sz="4400" kern="1200" baseline="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4400" kern="1200" baseline="0" dirty="0" err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sh</a:t>
            </a:r>
            <a:r>
              <a:rPr lang="en-US" altLang="zh-CN" sz="4400" kern="1200" baseline="0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r</a:t>
            </a:r>
          </a:p>
        </p:txBody>
      </p:sp>
      <p:sp>
        <p:nvSpPr>
          <p:cNvPr id="2051" name="副标题 3074"/>
          <p:cNvSpPr>
            <a:spLocks noGrp="1"/>
          </p:cNvSpPr>
          <p:nvPr>
            <p:ph type="subTitle" idx="1"/>
          </p:nvPr>
        </p:nvSpPr>
        <p:spPr>
          <a:xfrm>
            <a:off x="1187624" y="2348880"/>
            <a:ext cx="6400800" cy="1752600"/>
          </a:xfrm>
        </p:spPr>
        <p:txBody>
          <a:bodyPr anchor="t"/>
          <a:lstStyle/>
          <a:p>
            <a:pPr defTabSz="914400"/>
            <a:r>
              <a:rPr lang="en-US" altLang="zh-CN" sz="3200" kern="1200" baseline="0" dirty="0">
                <a:latin typeface="+mn-lt"/>
                <a:ea typeface="+mn-ea"/>
                <a:cs typeface="+mn-cs"/>
              </a:rPr>
              <a:t>       </a:t>
            </a:r>
            <a:r>
              <a:rPr lang="en-US" altLang="zh-CN" sz="3200" kern="1200" baseline="0" dirty="0">
                <a:latin typeface="楷体" panose="02010609060101010101" charset="-122"/>
                <a:ea typeface="楷体" panose="02010609060101010101" charset="-122"/>
                <a:cs typeface="+mn-cs"/>
              </a:rPr>
              <a:t>  </a:t>
            </a:r>
            <a:r>
              <a:rPr lang="en-US" altLang="zh-CN" sz="3200" kern="1200" baseline="0" dirty="0" err="1">
                <a:latin typeface="楷体" panose="02010609060101010101" charset="-122"/>
                <a:ea typeface="楷体" panose="02010609060101010101" charset="-122"/>
                <a:cs typeface="+mn-cs"/>
              </a:rPr>
              <a:t>zhi</a:t>
            </a:r>
            <a:r>
              <a:rPr lang="en-US" altLang="zh-CN" sz="3200" kern="1200" baseline="0" dirty="0">
                <a:latin typeface="楷体" panose="02010609060101010101" charset="-122"/>
                <a:ea typeface="楷体" panose="02010609060101010101" charset="-122"/>
                <a:cs typeface="+mn-cs"/>
              </a:rPr>
              <a:t> chi </a:t>
            </a:r>
            <a:r>
              <a:rPr lang="en-US" altLang="zh-CN" sz="3200" kern="1200" baseline="0" dirty="0" err="1">
                <a:latin typeface="楷体" panose="02010609060101010101" charset="-122"/>
                <a:ea typeface="楷体" panose="02010609060101010101" charset="-122"/>
                <a:cs typeface="+mn-cs"/>
              </a:rPr>
              <a:t>shi</a:t>
            </a:r>
            <a:r>
              <a:rPr lang="en-US" altLang="zh-CN" sz="3200" kern="1200" baseline="0" dirty="0">
                <a:latin typeface="楷体" panose="02010609060101010101" charset="-122"/>
                <a:ea typeface="楷体" panose="02010609060101010101" charset="-122"/>
                <a:cs typeface="+mn-cs"/>
              </a:rPr>
              <a:t>  </a:t>
            </a:r>
            <a:r>
              <a:rPr lang="en-US" altLang="zh-CN" sz="3200" kern="1200" baseline="0" dirty="0" err="1">
                <a:latin typeface="楷体" panose="02010609060101010101" charset="-122"/>
                <a:ea typeface="楷体" panose="02010609060101010101" charset="-122"/>
                <a:cs typeface="+mn-cs"/>
              </a:rPr>
              <a:t>ri</a:t>
            </a:r>
            <a:endParaRPr lang="zh-CN" altLang="en-US" sz="3200" kern="1200" baseline="0" dirty="0">
              <a:latin typeface="楷体" panose="02010609060101010101" charset="-122"/>
              <a:ea typeface="楷体" panose="02010609060101010101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C38F828-AB23-4712-B917-A2164553E39C}"/>
              </a:ext>
            </a:extLst>
          </p:cNvPr>
          <p:cNvSpPr txBox="1"/>
          <p:nvPr/>
        </p:nvSpPr>
        <p:spPr>
          <a:xfrm>
            <a:off x="4139952" y="342900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第一课时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8261FA6-0835-4AE6-8A96-F9C690C261D5}"/>
              </a:ext>
            </a:extLst>
          </p:cNvPr>
          <p:cNvSpPr txBox="1"/>
          <p:nvPr/>
        </p:nvSpPr>
        <p:spPr>
          <a:xfrm>
            <a:off x="2086469" y="4875990"/>
            <a:ext cx="51082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1800" b="1" kern="100" dirty="0">
                <a:effectLst/>
                <a:ea typeface="宋体" panose="02010600030101010101" pitchFamily="2" charset="-122"/>
                <a:cs typeface="宋体" panose="02010600030101010101" pitchFamily="2" charset="-122"/>
              </a:rPr>
              <a:t>内蒙古呼伦贝尔市阿荣旗复兴镇明德小学</a:t>
            </a:r>
            <a:r>
              <a:rPr lang="en-US" altLang="zh-CN" sz="1800" b="1" kern="100" dirty="0">
                <a:effectLst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zh-CN" altLang="en-US" sz="1800" b="1" kern="100" dirty="0">
                <a:effectLst/>
                <a:ea typeface="宋体" panose="02010600030101010101" pitchFamily="2" charset="-122"/>
                <a:cs typeface="宋体" panose="02010600030101010101" pitchFamily="2" charset="-122"/>
              </a:rPr>
              <a:t>田霖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内容占位符 3" descr="背景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13" y="-65087"/>
            <a:ext cx="9107487" cy="6988175"/>
          </a:xfrm>
        </p:spPr>
      </p:pic>
      <p:sp>
        <p:nvSpPr>
          <p:cNvPr id="11266" name="标题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zh-CN" altLang="en-US"/>
          </a:p>
        </p:txBody>
      </p:sp>
      <p:pic>
        <p:nvPicPr>
          <p:cNvPr id="11267" name="图片 4" descr="吃饭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88" y="525463"/>
            <a:ext cx="3170237" cy="2876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8" name="图片 5" descr="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7325" y="3919538"/>
            <a:ext cx="3159125" cy="2419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9" name="文本框 9"/>
          <p:cNvSpPr txBox="1"/>
          <p:nvPr/>
        </p:nvSpPr>
        <p:spPr>
          <a:xfrm>
            <a:off x="4108450" y="1746250"/>
            <a:ext cx="420878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吃饭吃饭 </a:t>
            </a:r>
            <a:r>
              <a:rPr lang="en-US" altLang="zh-CN" sz="3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ch ch ch</a:t>
            </a:r>
          </a:p>
        </p:txBody>
      </p:sp>
      <p:sp>
        <p:nvSpPr>
          <p:cNvPr id="11270" name="文本框 10"/>
          <p:cNvSpPr txBox="1"/>
          <p:nvPr/>
        </p:nvSpPr>
        <p:spPr>
          <a:xfrm>
            <a:off x="4210050" y="2657475"/>
            <a:ext cx="42164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c</a:t>
            </a:r>
            <a:r>
              <a:rPr lang="zh-CN" altLang="en-US" sz="3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字加</a:t>
            </a:r>
            <a:r>
              <a:rPr lang="en-US" altLang="zh-CN" sz="3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h   ch ch 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69" grpId="1"/>
      <p:bldP spid="11270" grpId="0"/>
      <p:bldP spid="1127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标题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zh-CN" altLang="en-US"/>
          </a:p>
        </p:txBody>
      </p:sp>
      <p:pic>
        <p:nvPicPr>
          <p:cNvPr id="12290" name="内容占位符 3" descr="背景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50" y="0"/>
            <a:ext cx="9131300" cy="6858000"/>
          </a:xfrm>
        </p:spPr>
      </p:pic>
      <p:pic>
        <p:nvPicPr>
          <p:cNvPr id="12291" name="图片 4" descr="shizi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575" y="1255713"/>
            <a:ext cx="3605213" cy="39893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2" name="图片 5" descr="sh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1388" y="2587625"/>
            <a:ext cx="3656012" cy="16827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内容占位符 3" descr="背景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275" y="-4762"/>
            <a:ext cx="9061450" cy="6867525"/>
          </a:xfrm>
        </p:spPr>
      </p:pic>
      <p:sp>
        <p:nvSpPr>
          <p:cNvPr id="13314" name="标题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zh-CN" altLang="en-US"/>
          </a:p>
        </p:txBody>
      </p:sp>
      <p:pic>
        <p:nvPicPr>
          <p:cNvPr id="13315" name="图片 4" descr="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7988" y="3548063"/>
            <a:ext cx="2903537" cy="27257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6" name="图片 5" descr="shizi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493" y="596583"/>
            <a:ext cx="2640012" cy="2689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7" name="文本框 6"/>
          <p:cNvSpPr txBox="1"/>
          <p:nvPr/>
        </p:nvSpPr>
        <p:spPr>
          <a:xfrm>
            <a:off x="3695700" y="1352550"/>
            <a:ext cx="42926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狮子狮子 </a:t>
            </a:r>
            <a:r>
              <a:rPr lang="en-US" altLang="zh-CN" sz="3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sh sh sh</a:t>
            </a:r>
          </a:p>
        </p:txBody>
      </p:sp>
      <p:sp>
        <p:nvSpPr>
          <p:cNvPr id="13318" name="文本框 7"/>
          <p:cNvSpPr txBox="1"/>
          <p:nvPr/>
        </p:nvSpPr>
        <p:spPr>
          <a:xfrm>
            <a:off x="3696335" y="2451100"/>
            <a:ext cx="442722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3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 s</a:t>
            </a:r>
            <a:r>
              <a:rPr lang="zh-CN" altLang="en-US" sz="3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字加</a:t>
            </a:r>
            <a:r>
              <a:rPr lang="en-US" altLang="zh-CN" sz="3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h</a:t>
            </a: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36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3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sh  sh  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7" grpId="1"/>
      <p:bldP spid="13318" grpId="0"/>
      <p:bldP spid="1331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内容占位符 3" descr="背景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" y="15875"/>
            <a:ext cx="9104313" cy="6826250"/>
          </a:xfrm>
        </p:spPr>
      </p:pic>
      <p:sp>
        <p:nvSpPr>
          <p:cNvPr id="14338" name="标题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zh-CN" altLang="en-US"/>
          </a:p>
        </p:txBody>
      </p:sp>
      <p:pic>
        <p:nvPicPr>
          <p:cNvPr id="14339" name="图片 4" descr="日出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513" y="1663700"/>
            <a:ext cx="3935412" cy="3457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40" name="图片 5" descr="r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0488" y="2644775"/>
            <a:ext cx="3135312" cy="15684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zh-CN" altLang="en-US"/>
          </a:p>
        </p:txBody>
      </p:sp>
      <p:pic>
        <p:nvPicPr>
          <p:cNvPr id="15362" name="内容占位符 3" descr="背景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0162" y="63500"/>
            <a:ext cx="9180512" cy="6784975"/>
          </a:xfrm>
        </p:spPr>
      </p:pic>
      <p:pic>
        <p:nvPicPr>
          <p:cNvPr id="15363" name="图片 4" descr="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8950" y="3506788"/>
            <a:ext cx="2959100" cy="2778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64" name="图片 5" descr="日出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625" y="647700"/>
            <a:ext cx="3262313" cy="28590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5" name="文本框 7"/>
          <p:cNvSpPr txBox="1"/>
          <p:nvPr/>
        </p:nvSpPr>
        <p:spPr>
          <a:xfrm>
            <a:off x="4400550" y="1255713"/>
            <a:ext cx="37084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日出日出 </a:t>
            </a:r>
            <a:r>
              <a:rPr lang="en-US" altLang="zh-CN" sz="3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r r r</a:t>
            </a:r>
          </a:p>
        </p:txBody>
      </p:sp>
      <p:sp>
        <p:nvSpPr>
          <p:cNvPr id="15366" name="文本框 8"/>
          <p:cNvSpPr txBox="1"/>
          <p:nvPr/>
        </p:nvSpPr>
        <p:spPr>
          <a:xfrm>
            <a:off x="4399915" y="2310765"/>
            <a:ext cx="428688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像个禾苗  </a:t>
            </a:r>
            <a:r>
              <a:rPr lang="en-US" altLang="zh-CN" sz="3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r r 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5" grpId="1"/>
      <p:bldP spid="15366" grpId="0"/>
      <p:bldP spid="1536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内容占位符 5" descr="数学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3812" y="41275"/>
            <a:ext cx="9191625" cy="6775450"/>
          </a:xfrm>
        </p:spPr>
      </p:pic>
      <p:sp>
        <p:nvSpPr>
          <p:cNvPr id="16386" name="标题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CN" altLang="en-US" sz="6000" b="1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</a:rPr>
              <a:t>比一比</a:t>
            </a:r>
          </a:p>
        </p:txBody>
      </p:sp>
      <p:sp>
        <p:nvSpPr>
          <p:cNvPr id="16387" name="文本框 6"/>
          <p:cNvSpPr txBox="1"/>
          <p:nvPr/>
        </p:nvSpPr>
        <p:spPr>
          <a:xfrm>
            <a:off x="1876425" y="1755775"/>
            <a:ext cx="5537200" cy="10147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6000">
                <a:solidFill>
                  <a:srgbClr val="0B21A5"/>
                </a:solidFill>
                <a:latin typeface="楷体" panose="02010609060101010101" charset="-122"/>
                <a:ea typeface="楷体" panose="02010609060101010101" charset="-122"/>
              </a:rPr>
              <a:t>z     c     s</a:t>
            </a:r>
          </a:p>
        </p:txBody>
      </p:sp>
      <p:sp>
        <p:nvSpPr>
          <p:cNvPr id="16388" name="文本框 7"/>
          <p:cNvSpPr txBox="1"/>
          <p:nvPr/>
        </p:nvSpPr>
        <p:spPr>
          <a:xfrm>
            <a:off x="1876425" y="3168650"/>
            <a:ext cx="5537200" cy="10147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6000">
                <a:solidFill>
                  <a:srgbClr val="0B21A5"/>
                </a:solidFill>
                <a:latin typeface="楷体" panose="02010609060101010101" charset="-122"/>
                <a:ea typeface="楷体" panose="02010609060101010101" charset="-122"/>
              </a:rPr>
              <a:t>zh    ch   sh</a:t>
            </a:r>
          </a:p>
        </p:txBody>
      </p:sp>
      <p:sp>
        <p:nvSpPr>
          <p:cNvPr id="16389" name="文本框 8"/>
          <p:cNvSpPr txBox="1"/>
          <p:nvPr/>
        </p:nvSpPr>
        <p:spPr>
          <a:xfrm>
            <a:off x="212725" y="2072005"/>
            <a:ext cx="157353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6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平舌音</a:t>
            </a:r>
          </a:p>
        </p:txBody>
      </p:sp>
      <p:sp>
        <p:nvSpPr>
          <p:cNvPr id="16390" name="文本框 9"/>
          <p:cNvSpPr txBox="1"/>
          <p:nvPr/>
        </p:nvSpPr>
        <p:spPr>
          <a:xfrm>
            <a:off x="306705" y="3441700"/>
            <a:ext cx="16681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6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翘舌音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6" grpId="1"/>
      <p:bldP spid="16387" grpId="0"/>
      <p:bldP spid="16387" grpId="1"/>
      <p:bldP spid="16388" grpId="0"/>
      <p:bldP spid="16388" grpId="1"/>
      <p:bldP spid="16389" grpId="0"/>
      <p:bldP spid="16389" grpId="1"/>
      <p:bldP spid="16390" grpId="0"/>
      <p:bldP spid="16390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内容占位符 3" descr="数学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42862" y="-12700"/>
            <a:ext cx="9131300" cy="6883400"/>
          </a:xfrm>
        </p:spPr>
      </p:pic>
      <p:sp>
        <p:nvSpPr>
          <p:cNvPr id="17410" name="标题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CN" altLang="en-US" sz="600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</a:rPr>
              <a:t>认一认</a:t>
            </a:r>
          </a:p>
        </p:txBody>
      </p:sp>
      <p:sp>
        <p:nvSpPr>
          <p:cNvPr id="17411" name="文本框 4"/>
          <p:cNvSpPr txBox="1"/>
          <p:nvPr/>
        </p:nvSpPr>
        <p:spPr>
          <a:xfrm>
            <a:off x="2662238" y="1936750"/>
            <a:ext cx="54641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3200">
                <a:latin typeface="楷体" panose="02010609060101010101" charset="-122"/>
                <a:ea typeface="楷体" panose="02010609060101010101" charset="-122"/>
              </a:rPr>
              <a:t>zh      →       zhi</a:t>
            </a:r>
          </a:p>
        </p:txBody>
      </p:sp>
      <p:sp>
        <p:nvSpPr>
          <p:cNvPr id="17412" name="文本框 5"/>
          <p:cNvSpPr txBox="1"/>
          <p:nvPr/>
        </p:nvSpPr>
        <p:spPr>
          <a:xfrm>
            <a:off x="2662238" y="2587625"/>
            <a:ext cx="54641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3200">
                <a:latin typeface="楷体" panose="02010609060101010101" charset="-122"/>
                <a:ea typeface="楷体" panose="02010609060101010101" charset="-122"/>
              </a:rPr>
              <a:t>ch      →       </a:t>
            </a:r>
            <a:r>
              <a:rPr lang="en-US" altLang="zh-CN" sz="3200">
                <a:latin typeface="Arial" panose="020B0604020202020204" pitchFamily="34" charset="0"/>
                <a:ea typeface="宋体" panose="02010600030101010101" pitchFamily="2" charset="-122"/>
              </a:rPr>
              <a:t>chi</a:t>
            </a:r>
          </a:p>
        </p:txBody>
      </p:sp>
      <p:sp>
        <p:nvSpPr>
          <p:cNvPr id="17413" name="文本框 6"/>
          <p:cNvSpPr txBox="1"/>
          <p:nvPr/>
        </p:nvSpPr>
        <p:spPr>
          <a:xfrm>
            <a:off x="2662238" y="3308350"/>
            <a:ext cx="5529262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3200">
                <a:latin typeface="楷体" panose="02010609060101010101" charset="-122"/>
                <a:ea typeface="楷体" panose="02010609060101010101" charset="-122"/>
              </a:rPr>
              <a:t>sh      →       shi</a:t>
            </a:r>
          </a:p>
        </p:txBody>
      </p:sp>
      <p:sp>
        <p:nvSpPr>
          <p:cNvPr id="17414" name="文本框 7"/>
          <p:cNvSpPr txBox="1"/>
          <p:nvPr/>
        </p:nvSpPr>
        <p:spPr>
          <a:xfrm>
            <a:off x="2727325" y="4111625"/>
            <a:ext cx="54641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>
                <a:latin typeface="楷体" panose="02010609060101010101" charset="-122"/>
                <a:ea typeface="楷体" panose="02010609060101010101" charset="-122"/>
              </a:rPr>
              <a:t> </a:t>
            </a:r>
            <a:r>
              <a:rPr lang="en-US" altLang="zh-CN" sz="3200">
                <a:latin typeface="楷体" panose="02010609060101010101" charset="-122"/>
                <a:ea typeface="楷体" panose="02010609060101010101" charset="-122"/>
              </a:rPr>
              <a:t>r       →       ri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0" grpId="1"/>
      <p:bldP spid="17411" grpId="0"/>
      <p:bldP spid="17411" grpId="1"/>
      <p:bldP spid="17412" grpId="0"/>
      <p:bldP spid="17412" grpId="1"/>
      <p:bldP spid="17413" grpId="0"/>
      <p:bldP spid="17413" grpId="1"/>
      <p:bldP spid="17414" grpId="0"/>
      <p:bldP spid="1741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内容占位符 3" descr="背景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5" y="12700"/>
            <a:ext cx="9137650" cy="6832600"/>
          </a:xfrm>
        </p:spPr>
      </p:pic>
      <p:sp>
        <p:nvSpPr>
          <p:cNvPr id="18434" name="标题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CN" altLang="en-US" sz="5400">
                <a:solidFill>
                  <a:srgbClr val="7030A0"/>
                </a:solidFill>
                <a:latin typeface="楷体" panose="02010609060101010101" charset="-122"/>
                <a:ea typeface="楷体" panose="02010609060101010101" charset="-122"/>
              </a:rPr>
              <a:t>练一练</a:t>
            </a:r>
          </a:p>
        </p:txBody>
      </p:sp>
      <p:sp>
        <p:nvSpPr>
          <p:cNvPr id="18435" name="文本框 4"/>
          <p:cNvSpPr txBox="1"/>
          <p:nvPr/>
        </p:nvSpPr>
        <p:spPr>
          <a:xfrm>
            <a:off x="1449388" y="1852613"/>
            <a:ext cx="624522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en-US" altLang="zh-CN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zhī    zhí   zhǐ    zhì</a:t>
            </a:r>
          </a:p>
        </p:txBody>
      </p:sp>
      <p:sp>
        <p:nvSpPr>
          <p:cNvPr id="18436" name="文本框 5"/>
          <p:cNvSpPr txBox="1"/>
          <p:nvPr/>
        </p:nvSpPr>
        <p:spPr>
          <a:xfrm>
            <a:off x="1519238" y="2873375"/>
            <a:ext cx="624522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>
                <a:latin typeface="楷体" panose="02010609060101010101" charset="-122"/>
                <a:ea typeface="楷体" panose="02010609060101010101" charset="-122"/>
              </a:rPr>
              <a:t> </a:t>
            </a:r>
            <a:r>
              <a:rPr lang="en-US" altLang="zh-CN" sz="3200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c</a:t>
            </a:r>
            <a:r>
              <a:rPr lang="en-US" altLang="zh-CN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hī    chí   chǐ    chì</a:t>
            </a:r>
          </a:p>
        </p:txBody>
      </p:sp>
      <p:sp>
        <p:nvSpPr>
          <p:cNvPr id="18437" name="文本框 6"/>
          <p:cNvSpPr txBox="1"/>
          <p:nvPr/>
        </p:nvSpPr>
        <p:spPr>
          <a:xfrm>
            <a:off x="1519238" y="3725863"/>
            <a:ext cx="624522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en-US" altLang="zh-CN" sz="3200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s</a:t>
            </a:r>
            <a:r>
              <a:rPr lang="en-US" altLang="zh-CN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hī    shí   shǐ    shì</a:t>
            </a:r>
          </a:p>
        </p:txBody>
      </p:sp>
      <p:sp>
        <p:nvSpPr>
          <p:cNvPr id="18438" name="文本框 7"/>
          <p:cNvSpPr txBox="1"/>
          <p:nvPr/>
        </p:nvSpPr>
        <p:spPr>
          <a:xfrm>
            <a:off x="1812925" y="4562475"/>
            <a:ext cx="6243638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3200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r</a:t>
            </a:r>
            <a:r>
              <a:rPr lang="en-US" altLang="zh-CN" sz="3200" b="1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ī     rí    rǐ     rì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4" grpId="1"/>
      <p:bldP spid="18435" grpId="0"/>
      <p:bldP spid="18435" grpId="1"/>
      <p:bldP spid="18436" grpId="0"/>
      <p:bldP spid="18436" grpId="1"/>
      <p:bldP spid="18437" grpId="0"/>
      <p:bldP spid="18437" grpId="1"/>
      <p:bldP spid="18438" grpId="0"/>
      <p:bldP spid="1843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zh-CN" altLang="en-US"/>
          </a:p>
        </p:txBody>
      </p:sp>
      <p:pic>
        <p:nvPicPr>
          <p:cNvPr id="3074" name="内容占位符 3" descr="欢迎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4675" y="428943"/>
            <a:ext cx="7388225" cy="5707062"/>
          </a:xfrm>
        </p:spPr>
      </p:pic>
      <p:sp>
        <p:nvSpPr>
          <p:cNvPr id="3075" name="文本框 4"/>
          <p:cNvSpPr txBox="1"/>
          <p:nvPr/>
        </p:nvSpPr>
        <p:spPr>
          <a:xfrm>
            <a:off x="1870075" y="1917700"/>
            <a:ext cx="5037138" cy="110680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6600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拼音王国</a:t>
            </a:r>
          </a:p>
        </p:txBody>
      </p:sp>
      <p:sp>
        <p:nvSpPr>
          <p:cNvPr id="3076" name="文本框 5"/>
          <p:cNvSpPr txBox="1"/>
          <p:nvPr/>
        </p:nvSpPr>
        <p:spPr>
          <a:xfrm>
            <a:off x="4233863" y="3103563"/>
            <a:ext cx="3001962" cy="110680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6600">
                <a:solidFill>
                  <a:schemeClr val="accent2"/>
                </a:solidFill>
                <a:latin typeface="楷体" panose="02010609060101010101" charset="-122"/>
                <a:ea typeface="楷体" panose="02010609060101010101" charset="-122"/>
              </a:rPr>
              <a:t>欢迎你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标题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zh-CN" altLang="en-US"/>
          </a:p>
        </p:txBody>
      </p:sp>
      <p:pic>
        <p:nvPicPr>
          <p:cNvPr id="4098" name="内容占位符 3" descr="承包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7350" y="274638"/>
            <a:ext cx="8223250" cy="6094412"/>
          </a:xfrm>
        </p:spPr>
      </p:pic>
      <p:sp>
        <p:nvSpPr>
          <p:cNvPr id="4099" name="文本框 4"/>
          <p:cNvSpPr txBox="1"/>
          <p:nvPr/>
        </p:nvSpPr>
        <p:spPr>
          <a:xfrm>
            <a:off x="3675063" y="917575"/>
            <a:ext cx="4248150" cy="10144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6000">
                <a:latin typeface="楷体" panose="02010609060101010101" charset="-122"/>
                <a:ea typeface="楷体" panose="02010609060101010101" charset="-122"/>
              </a:rPr>
              <a:t>声母家族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137025" y="2746375"/>
            <a:ext cx="4322763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noProof="1">
                <a:solidFill>
                  <a:schemeClr val="accent6">
                    <a:lumMod val="40000"/>
                    <a:lumOff val="6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+mn-cs"/>
              </a:rPr>
              <a:t>b p m f d t n l g k h j q x z c s y w</a:t>
            </a:r>
            <a:endParaRPr lang="en-US" altLang="zh-CN" sz="4400" noProof="1">
              <a:solidFill>
                <a:schemeClr val="accent6">
                  <a:lumMod val="40000"/>
                  <a:lumOff val="60000"/>
                </a:schemeClr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099" grpId="1"/>
      <p:bldP spid="6" grpId="0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标题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zh-CN" altLang="en-US"/>
          </a:p>
        </p:txBody>
      </p:sp>
      <p:pic>
        <p:nvPicPr>
          <p:cNvPr id="5122" name="内容占位符 3" descr="承包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050" y="422275"/>
            <a:ext cx="8286750" cy="6108700"/>
          </a:xfrm>
        </p:spPr>
      </p:pic>
      <p:sp>
        <p:nvSpPr>
          <p:cNvPr id="5123" name="文本框 5"/>
          <p:cNvSpPr txBox="1"/>
          <p:nvPr/>
        </p:nvSpPr>
        <p:spPr>
          <a:xfrm>
            <a:off x="2532698" y="778510"/>
            <a:ext cx="4021137" cy="92233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5400">
                <a:latin typeface="楷体" panose="02010609060101010101" charset="-122"/>
                <a:ea typeface="楷体" panose="02010609060101010101" charset="-122"/>
              </a:rPr>
              <a:t>单韵母家族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043363" y="2924175"/>
            <a:ext cx="4344988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noProof="1">
                <a:solidFill>
                  <a:schemeClr val="accent6">
                    <a:lumMod val="40000"/>
                    <a:lumOff val="6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+mn-cs"/>
              </a:rPr>
              <a:t>a   o   e        i   u   ü</a:t>
            </a:r>
            <a:endParaRPr lang="en-US" altLang="zh-CN" sz="5400" noProof="1">
              <a:solidFill>
                <a:schemeClr val="accent6">
                  <a:lumMod val="40000"/>
                  <a:lumOff val="60000"/>
                </a:schemeClr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3" grpId="1"/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zh-CN" altLang="en-US"/>
          </a:p>
        </p:txBody>
      </p:sp>
      <p:pic>
        <p:nvPicPr>
          <p:cNvPr id="6146" name="内容占位符 3" descr="承包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1813" y="325438"/>
            <a:ext cx="8396287" cy="6094412"/>
          </a:xfrm>
        </p:spPr>
      </p:pic>
      <p:sp>
        <p:nvSpPr>
          <p:cNvPr id="6147" name="文本框 4"/>
          <p:cNvSpPr txBox="1"/>
          <p:nvPr/>
        </p:nvSpPr>
        <p:spPr>
          <a:xfrm>
            <a:off x="2509838" y="893763"/>
            <a:ext cx="5694362" cy="9223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5400">
                <a:latin typeface="楷体" panose="02010609060101010101" charset="-122"/>
                <a:ea typeface="楷体" panose="02010609060101010101" charset="-122"/>
              </a:rPr>
              <a:t>整体认读音节家族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224338" y="2616200"/>
            <a:ext cx="430847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noProof="1">
                <a:solidFill>
                  <a:schemeClr val="accent6">
                    <a:lumMod val="40000"/>
                    <a:lumOff val="6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+mn-cs"/>
              </a:rPr>
              <a:t>yi  wu  yu   zi  ci  si</a:t>
            </a:r>
            <a:endParaRPr lang="en-US" altLang="zh-CN" sz="5400" noProof="1">
              <a:solidFill>
                <a:schemeClr val="accent6">
                  <a:lumMod val="40000"/>
                  <a:lumOff val="60000"/>
                </a:schemeClr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7" grpId="1"/>
      <p:bldP spid="6" grpId="0"/>
      <p:bldP spid="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内容占位符 5" descr="背景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800" y="168275"/>
            <a:ext cx="9009063" cy="6648450"/>
          </a:xfrm>
        </p:spPr>
      </p:pic>
      <p:sp>
        <p:nvSpPr>
          <p:cNvPr id="7170" name="标题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zh-CN" altLang="en-US"/>
          </a:p>
        </p:txBody>
      </p:sp>
      <p:pic>
        <p:nvPicPr>
          <p:cNvPr id="7171" name="图片 6" descr="书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713" y="841375"/>
            <a:ext cx="7107237" cy="50276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内容占位符 3" descr="背景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50" y="31750"/>
            <a:ext cx="9131300" cy="6794500"/>
          </a:xfrm>
        </p:spPr>
      </p:pic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zh-CN" altLang="en-US"/>
          </a:p>
        </p:txBody>
      </p:sp>
      <p:pic>
        <p:nvPicPr>
          <p:cNvPr id="8195" name="图片 4" descr="蜘蛛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828" y="1417955"/>
            <a:ext cx="3776662" cy="3467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6" name="图片 5" descr="zh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2500" y="2528888"/>
            <a:ext cx="3665538" cy="1584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内容占位符 3" descr="背景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63" y="49213"/>
            <a:ext cx="9058275" cy="6759575"/>
          </a:xfrm>
        </p:spPr>
      </p:pic>
      <p:sp>
        <p:nvSpPr>
          <p:cNvPr id="9218" name="标题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zh-CN" altLang="en-US"/>
          </a:p>
        </p:txBody>
      </p:sp>
      <p:pic>
        <p:nvPicPr>
          <p:cNvPr id="9219" name="图片 4" descr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4925" y="3949700"/>
            <a:ext cx="3249613" cy="2368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0" name="图片 5" descr="蜘蛛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75" y="546100"/>
            <a:ext cx="2833688" cy="2914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1" name="文本框 6"/>
          <p:cNvSpPr txBox="1"/>
          <p:nvPr/>
        </p:nvSpPr>
        <p:spPr>
          <a:xfrm>
            <a:off x="3919538" y="2600325"/>
            <a:ext cx="4510087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4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z</a:t>
            </a:r>
            <a:r>
              <a:rPr lang="zh-CN" altLang="en-US" sz="4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字加</a:t>
            </a:r>
            <a:r>
              <a:rPr lang="en-US" altLang="zh-CN" sz="4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h  </a:t>
            </a:r>
            <a:r>
              <a:rPr lang="zh-CN" altLang="en-US" sz="4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4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zh zh zh</a:t>
            </a:r>
          </a:p>
        </p:txBody>
      </p:sp>
      <p:sp>
        <p:nvSpPr>
          <p:cNvPr id="9222" name="文本框 9"/>
          <p:cNvSpPr txBox="1"/>
          <p:nvPr/>
        </p:nvSpPr>
        <p:spPr>
          <a:xfrm>
            <a:off x="3851275" y="1662113"/>
            <a:ext cx="4527550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4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蜘蛛蜘蛛 </a:t>
            </a:r>
            <a:r>
              <a:rPr lang="en-US" altLang="zh-CN" sz="4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zh zh zh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9221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1" grpId="1"/>
      <p:bldP spid="9222" grpId="0"/>
      <p:bldP spid="922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标题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zh-CN" altLang="en-US"/>
          </a:p>
        </p:txBody>
      </p:sp>
      <p:pic>
        <p:nvPicPr>
          <p:cNvPr id="10242" name="内容占位符 5" descr="图片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8100" y="-1587"/>
            <a:ext cx="9196388" cy="6867525"/>
          </a:xfrm>
        </p:spPr>
      </p:pic>
      <p:pic>
        <p:nvPicPr>
          <p:cNvPr id="10243" name="图片 6" descr="吃饭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425" y="1828800"/>
            <a:ext cx="3775075" cy="2917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4" name="图片 7" descr="ch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2875" y="2632075"/>
            <a:ext cx="3236913" cy="177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161</Words>
  <Application>Microsoft Office PowerPoint</Application>
  <PresentationFormat>全屏显示(4:3)</PresentationFormat>
  <Paragraphs>35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1" baseType="lpstr">
      <vt:lpstr>楷体</vt:lpstr>
      <vt:lpstr>宋体</vt:lpstr>
      <vt:lpstr>Arial</vt:lpstr>
      <vt:lpstr>默认设计模板</vt:lpstr>
      <vt:lpstr>8 zh ch sh 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比一比</vt:lpstr>
      <vt:lpstr>认一认</vt:lpstr>
      <vt:lpstr>练一练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8、zh ch sh r</dc:title>
  <dc:creator/>
  <cp:lastModifiedBy>曾涛</cp:lastModifiedBy>
  <cp:revision>6</cp:revision>
  <dcterms:created xsi:type="dcterms:W3CDTF">2020-10-13T12:57:00Z</dcterms:created>
  <dcterms:modified xsi:type="dcterms:W3CDTF">2021-01-29T05:36:30Z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